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2" r:id="rId23"/>
    <p:sldId id="303" r:id="rId24"/>
    <p:sldId id="265" r:id="rId25"/>
    <p:sldId id="355" r:id="rId26"/>
    <p:sldId id="357" r:id="rId27"/>
  </p:sldIdLst>
  <p:sldSz cx="12192000" cy="6858000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gs" Target="tags/tag58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5.png"/><Relationship Id="rId3" Type="http://schemas.openxmlformats.org/officeDocument/2006/relationships/tags" Target="../tags/tag26.xml"/><Relationship Id="rId2" Type="http://schemas.openxmlformats.org/officeDocument/2006/relationships/image" Target="../media/image34.jpeg"/><Relationship Id="rId1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image" Target="../media/image39.png"/><Relationship Id="rId7" Type="http://schemas.openxmlformats.org/officeDocument/2006/relationships/tags" Target="../tags/tag30.xml"/><Relationship Id="rId6" Type="http://schemas.openxmlformats.org/officeDocument/2006/relationships/image" Target="../media/image38.png"/><Relationship Id="rId5" Type="http://schemas.openxmlformats.org/officeDocument/2006/relationships/tags" Target="../tags/tag29.xml"/><Relationship Id="rId4" Type="http://schemas.openxmlformats.org/officeDocument/2006/relationships/image" Target="../media/image37.png"/><Relationship Id="rId3" Type="http://schemas.openxmlformats.org/officeDocument/2006/relationships/tags" Target="../tags/tag28.xml"/><Relationship Id="rId2" Type="http://schemas.openxmlformats.org/officeDocument/2006/relationships/image" Target="../media/image3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0.png"/><Relationship Id="rId1" Type="http://schemas.openxmlformats.org/officeDocument/2006/relationships/tags" Target="../tags/tag27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tags" Target="../tags/tag34.xml"/><Relationship Id="rId4" Type="http://schemas.openxmlformats.org/officeDocument/2006/relationships/image" Target="../media/image41.png"/><Relationship Id="rId3" Type="http://schemas.openxmlformats.org/officeDocument/2006/relationships/tags" Target="../tags/tag33.xml"/><Relationship Id="rId2" Type="http://schemas.openxmlformats.org/officeDocument/2006/relationships/image" Target="../media/image40.png"/><Relationship Id="rId1" Type="http://schemas.openxmlformats.org/officeDocument/2006/relationships/tags" Target="../tags/tag3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6.png"/><Relationship Id="rId7" Type="http://schemas.openxmlformats.org/officeDocument/2006/relationships/tags" Target="../tags/tag38.xml"/><Relationship Id="rId6" Type="http://schemas.openxmlformats.org/officeDocument/2006/relationships/image" Target="../media/image45.png"/><Relationship Id="rId5" Type="http://schemas.openxmlformats.org/officeDocument/2006/relationships/tags" Target="../tags/tag37.xml"/><Relationship Id="rId4" Type="http://schemas.openxmlformats.org/officeDocument/2006/relationships/image" Target="../media/image44.png"/><Relationship Id="rId3" Type="http://schemas.openxmlformats.org/officeDocument/2006/relationships/tags" Target="../tags/tag36.xml"/><Relationship Id="rId2" Type="http://schemas.openxmlformats.org/officeDocument/2006/relationships/image" Target="../media/image43.png"/><Relationship Id="rId1" Type="http://schemas.openxmlformats.org/officeDocument/2006/relationships/tags" Target="../tags/tag35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8.png"/><Relationship Id="rId3" Type="http://schemas.openxmlformats.org/officeDocument/2006/relationships/tags" Target="../tags/tag40.xml"/><Relationship Id="rId2" Type="http://schemas.openxmlformats.org/officeDocument/2006/relationships/image" Target="../media/image47.png"/><Relationship Id="rId1" Type="http://schemas.openxmlformats.org/officeDocument/2006/relationships/tags" Target="../tags/tag39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9.png"/><Relationship Id="rId3" Type="http://schemas.openxmlformats.org/officeDocument/2006/relationships/tags" Target="../tags/tag42.xml"/><Relationship Id="rId2" Type="http://schemas.openxmlformats.org/officeDocument/2006/relationships/image" Target="../media/image28.png"/><Relationship Id="rId1" Type="http://schemas.openxmlformats.org/officeDocument/2006/relationships/tags" Target="../tags/tag41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tags" Target="../tags/tag45.xml"/><Relationship Id="rId4" Type="http://schemas.openxmlformats.org/officeDocument/2006/relationships/image" Target="../media/image28.png"/><Relationship Id="rId3" Type="http://schemas.openxmlformats.org/officeDocument/2006/relationships/tags" Target="../tags/tag44.xml"/><Relationship Id="rId2" Type="http://schemas.openxmlformats.org/officeDocument/2006/relationships/image" Target="../media/image50.png"/><Relationship Id="rId1" Type="http://schemas.openxmlformats.org/officeDocument/2006/relationships/tags" Target="../tags/tag43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tags" Target="../tags/tag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1" Type="http://schemas.openxmlformats.org/officeDocument/2006/relationships/tags" Target="../tags/tag4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8.pn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png"/><Relationship Id="rId8" Type="http://schemas.openxmlformats.org/officeDocument/2006/relationships/tags" Target="../tags/tag55.xml"/><Relationship Id="rId7" Type="http://schemas.openxmlformats.org/officeDocument/2006/relationships/image" Target="../media/image60.png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image" Target="../media/image59.jpeg"/><Relationship Id="rId2" Type="http://schemas.openxmlformats.org/officeDocument/2006/relationships/tags" Target="../tags/tag5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3.png"/><Relationship Id="rId12" Type="http://schemas.openxmlformats.org/officeDocument/2006/relationships/tags" Target="../tags/tag57.xml"/><Relationship Id="rId11" Type="http://schemas.openxmlformats.org/officeDocument/2006/relationships/image" Target="../media/image62.png"/><Relationship Id="rId10" Type="http://schemas.openxmlformats.org/officeDocument/2006/relationships/tags" Target="../tags/tag56.xml"/><Relationship Id="rId1" Type="http://schemas.openxmlformats.org/officeDocument/2006/relationships/tags" Target="../tags/tag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1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tags" Target="../tags/tag3.xml"/><Relationship Id="rId4" Type="http://schemas.openxmlformats.org/officeDocument/2006/relationships/image" Target="../media/image7.png"/><Relationship Id="rId3" Type="http://schemas.openxmlformats.org/officeDocument/2006/relationships/tags" Target="../tags/tag2.xml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tags" Target="../tags/tag7.xml"/><Relationship Id="rId4" Type="http://schemas.openxmlformats.org/officeDocument/2006/relationships/image" Target="../media/image12.png"/><Relationship Id="rId3" Type="http://schemas.openxmlformats.org/officeDocument/2006/relationships/tags" Target="../tags/tag6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image" Target="../media/image19.png"/><Relationship Id="rId7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openxmlformats.org/officeDocument/2006/relationships/tags" Target="../tags/tag11.xml"/><Relationship Id="rId4" Type="http://schemas.openxmlformats.org/officeDocument/2006/relationships/image" Target="../media/image17.png"/><Relationship Id="rId3" Type="http://schemas.openxmlformats.org/officeDocument/2006/relationships/tags" Target="../tags/tag10.xml"/><Relationship Id="rId2" Type="http://schemas.openxmlformats.org/officeDocument/2006/relationships/image" Target="../media/image16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8.png"/><Relationship Id="rId7" Type="http://schemas.openxmlformats.org/officeDocument/2006/relationships/tags" Target="../tags/tag16.xml"/><Relationship Id="rId6" Type="http://schemas.openxmlformats.org/officeDocument/2006/relationships/image" Target="../media/image17.png"/><Relationship Id="rId5" Type="http://schemas.openxmlformats.org/officeDocument/2006/relationships/tags" Target="../tags/tag15.xml"/><Relationship Id="rId4" Type="http://schemas.openxmlformats.org/officeDocument/2006/relationships/image" Target="../media/image23.png"/><Relationship Id="rId3" Type="http://schemas.openxmlformats.org/officeDocument/2006/relationships/tags" Target="../tags/tag14.xml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7.png"/><Relationship Id="rId7" Type="http://schemas.openxmlformats.org/officeDocument/2006/relationships/tags" Target="../tags/tag20.xml"/><Relationship Id="rId6" Type="http://schemas.openxmlformats.org/officeDocument/2006/relationships/image" Target="../media/image26.png"/><Relationship Id="rId5" Type="http://schemas.openxmlformats.org/officeDocument/2006/relationships/tags" Target="../tags/tag19.xml"/><Relationship Id="rId4" Type="http://schemas.openxmlformats.org/officeDocument/2006/relationships/image" Target="../media/image25.png"/><Relationship Id="rId3" Type="http://schemas.openxmlformats.org/officeDocument/2006/relationships/tags" Target="../tags/tag18.xml"/><Relationship Id="rId2" Type="http://schemas.openxmlformats.org/officeDocument/2006/relationships/image" Target="../media/image24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tags" Target="../tags/tag23.xml"/><Relationship Id="rId4" Type="http://schemas.openxmlformats.org/officeDocument/2006/relationships/image" Target="../media/image29.png"/><Relationship Id="rId3" Type="http://schemas.openxmlformats.org/officeDocument/2006/relationships/tags" Target="../tags/tag22.xml"/><Relationship Id="rId2" Type="http://schemas.openxmlformats.org/officeDocument/2006/relationships/image" Target="../media/image28.png"/><Relationship Id="rId1" Type="http://schemas.openxmlformats.org/officeDocument/2006/relationships/tags" Target="../tags/tag2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tags" Target="../tags/tag25.xml"/><Relationship Id="rId2" Type="http://schemas.openxmlformats.org/officeDocument/2006/relationships/image" Target="../media/image31.png"/><Relationship Id="rId1" Type="http://schemas.openxmlformats.org/officeDocument/2006/relationships/tags" Target="../tags/tag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17911" y="3353315"/>
            <a:ext cx="9050517" cy="92202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2025-3-10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2025-5-20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2025-5-21 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2025-5-28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课程各项分数占比：视频学习进度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分，章节测试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分，期末考试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2615" y="1898650"/>
            <a:ext cx="1988185" cy="363982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78075" y="1454785"/>
            <a:ext cx="2308860" cy="24511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7525" y="1579245"/>
            <a:ext cx="2164080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2925" y="169481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26110" y="145478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3080" y="1600200"/>
            <a:ext cx="2381250" cy="4362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330" y="1306195"/>
            <a:ext cx="2414905" cy="464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1663416" y="1986153"/>
            <a:ext cx="5493848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火狐浏览器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4805" y="2994660"/>
            <a:ext cx="4224655" cy="2772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03006" y="2879015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73980" y="2834640"/>
            <a:ext cx="1822450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246120" y="2840355"/>
            <a:ext cx="1880870" cy="3406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987040" y="2368550"/>
            <a:ext cx="2149475" cy="36601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65505" y="2379345"/>
            <a:ext cx="2147570" cy="36360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【学习】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模块右下方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6290" y="1590675"/>
            <a:ext cx="238125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9930" y="1590675"/>
            <a:ext cx="2324100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38445" y="1595120"/>
            <a:ext cx="2320925" cy="43973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76312" y="2934696"/>
            <a:ext cx="5335571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共享课！共享课！共享课！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93775" y="1407795"/>
            <a:ext cx="2457450" cy="46672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23085" y="3139440"/>
            <a:ext cx="3763645" cy="15297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3934</Words>
  <Application>WPS 演示</Application>
  <PresentationFormat>自定义</PresentationFormat>
  <Paragraphs>155</Paragraphs>
  <Slides>24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中国青年</cp:lastModifiedBy>
  <cp:revision>426</cp:revision>
  <dcterms:created xsi:type="dcterms:W3CDTF">2022-01-17T01:35:00Z</dcterms:created>
  <dcterms:modified xsi:type="dcterms:W3CDTF">2025-03-05T08:57:42Z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BD2B3FD7289C463595CC08E1DB82AC5A_13</vt:lpwstr>
  </property>
</Properties>
</file>