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265" r:id="rId25"/>
    <p:sldId id="355" r:id="rId26"/>
    <p:sldId id="280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A98C"/>
    <a:srgbClr val="FF9BDC"/>
    <a:srgbClr val="12B19F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59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tags" Target="../tags/tag26.xml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tags" Target="../tags/tag30.xml"/><Relationship Id="rId7" Type="http://schemas.openxmlformats.org/officeDocument/2006/relationships/image" Target="../media/image37.png"/><Relationship Id="rId6" Type="http://schemas.openxmlformats.org/officeDocument/2006/relationships/tags" Target="../tags/tag29.xml"/><Relationship Id="rId5" Type="http://schemas.openxmlformats.org/officeDocument/2006/relationships/image" Target="../media/image36.png"/><Relationship Id="rId4" Type="http://schemas.openxmlformats.org/officeDocument/2006/relationships/tags" Target="../tags/tag28.xml"/><Relationship Id="rId3" Type="http://schemas.openxmlformats.org/officeDocument/2006/relationships/image" Target="../media/image35.png"/><Relationship Id="rId2" Type="http://schemas.openxmlformats.org/officeDocument/2006/relationships/tags" Target="../tags/tag27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9.png"/><Relationship Id="rId10" Type="http://schemas.openxmlformats.org/officeDocument/2006/relationships/tags" Target="../tags/tag31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6" Type="http://schemas.openxmlformats.org/officeDocument/2006/relationships/tags" Target="../tags/tag34.xml"/><Relationship Id="rId5" Type="http://schemas.openxmlformats.org/officeDocument/2006/relationships/image" Target="../media/image40.png"/><Relationship Id="rId4" Type="http://schemas.openxmlformats.org/officeDocument/2006/relationships/tags" Target="../tags/tag33.xml"/><Relationship Id="rId3" Type="http://schemas.openxmlformats.org/officeDocument/2006/relationships/image" Target="../media/image39.png"/><Relationship Id="rId2" Type="http://schemas.openxmlformats.org/officeDocument/2006/relationships/tags" Target="../tags/tag3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tags" Target="../tags/tag38.xml"/><Relationship Id="rId7" Type="http://schemas.openxmlformats.org/officeDocument/2006/relationships/image" Target="../media/image44.png"/><Relationship Id="rId6" Type="http://schemas.openxmlformats.org/officeDocument/2006/relationships/tags" Target="../tags/tag37.xml"/><Relationship Id="rId5" Type="http://schemas.openxmlformats.org/officeDocument/2006/relationships/image" Target="../media/image43.png"/><Relationship Id="rId4" Type="http://schemas.openxmlformats.org/officeDocument/2006/relationships/tags" Target="../tags/tag36.xml"/><Relationship Id="rId3" Type="http://schemas.openxmlformats.org/officeDocument/2006/relationships/image" Target="../media/image42.png"/><Relationship Id="rId2" Type="http://schemas.openxmlformats.org/officeDocument/2006/relationships/tags" Target="../tags/tag35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tags" Target="../tags/tag40.xml"/><Relationship Id="rId3" Type="http://schemas.openxmlformats.org/officeDocument/2006/relationships/image" Target="../media/image46.png"/><Relationship Id="rId2" Type="http://schemas.openxmlformats.org/officeDocument/2006/relationships/tags" Target="../tags/tag39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tags" Target="../tags/tag42.xml"/><Relationship Id="rId3" Type="http://schemas.openxmlformats.org/officeDocument/2006/relationships/image" Target="../media/image27.png"/><Relationship Id="rId2" Type="http://schemas.openxmlformats.org/officeDocument/2006/relationships/tags" Target="../tags/tag4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6" Type="http://schemas.openxmlformats.org/officeDocument/2006/relationships/tags" Target="../tags/tag45.xml"/><Relationship Id="rId5" Type="http://schemas.openxmlformats.org/officeDocument/2006/relationships/image" Target="../media/image27.png"/><Relationship Id="rId4" Type="http://schemas.openxmlformats.org/officeDocument/2006/relationships/tags" Target="../tags/tag44.xml"/><Relationship Id="rId3" Type="http://schemas.openxmlformats.org/officeDocument/2006/relationships/image" Target="../media/image49.png"/><Relationship Id="rId2" Type="http://schemas.openxmlformats.org/officeDocument/2006/relationships/tags" Target="../tags/tag43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tags" Target="../tags/tag47.xml"/><Relationship Id="rId3" Type="http://schemas.openxmlformats.org/officeDocument/2006/relationships/image" Target="../media/image51.png"/><Relationship Id="rId2" Type="http://schemas.openxmlformats.org/officeDocument/2006/relationships/tags" Target="../tags/tag46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6.png"/><Relationship Id="rId2" Type="http://schemas.openxmlformats.org/officeDocument/2006/relationships/tags" Target="../tags/tag48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7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tags" Target="../tags/tag56.xml"/><Relationship Id="rId7" Type="http://schemas.openxmlformats.org/officeDocument/2006/relationships/image" Target="../media/image59.png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image" Target="../media/image58.jpeg"/><Relationship Id="rId2" Type="http://schemas.openxmlformats.org/officeDocument/2006/relationships/tags" Target="../tags/tag5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2.png"/><Relationship Id="rId12" Type="http://schemas.openxmlformats.org/officeDocument/2006/relationships/tags" Target="../tags/tag58.xml"/><Relationship Id="rId11" Type="http://schemas.openxmlformats.org/officeDocument/2006/relationships/image" Target="../media/image61.png"/><Relationship Id="rId10" Type="http://schemas.openxmlformats.org/officeDocument/2006/relationships/tags" Target="../tags/tag57.xml"/><Relationship Id="rId1" Type="http://schemas.openxmlformats.org/officeDocument/2006/relationships/tags" Target="../tags/tag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4.xml"/><Relationship Id="rId7" Type="http://schemas.openxmlformats.org/officeDocument/2006/relationships/image" Target="../media/image7.png"/><Relationship Id="rId6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tags" Target="../tags/tag2.xml"/><Relationship Id="rId3" Type="http://schemas.openxmlformats.org/officeDocument/2006/relationships/image" Target="../media/image5.png"/><Relationship Id="rId2" Type="http://schemas.openxmlformats.org/officeDocument/2006/relationships/tags" Target="../tags/tag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8.xml"/><Relationship Id="rId7" Type="http://schemas.openxmlformats.org/officeDocument/2006/relationships/image" Target="../media/image12.png"/><Relationship Id="rId6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tags" Target="../tags/tag6.xml"/><Relationship Id="rId3" Type="http://schemas.openxmlformats.org/officeDocument/2006/relationships/image" Target="../media/image10.png"/><Relationship Id="rId2" Type="http://schemas.openxmlformats.org/officeDocument/2006/relationships/tags" Target="../tags/tag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12.xml"/><Relationship Id="rId7" Type="http://schemas.openxmlformats.org/officeDocument/2006/relationships/image" Target="../media/image17.png"/><Relationship Id="rId6" Type="http://schemas.openxmlformats.org/officeDocument/2006/relationships/tags" Target="../tags/tag11.xml"/><Relationship Id="rId5" Type="http://schemas.openxmlformats.org/officeDocument/2006/relationships/image" Target="../media/image16.png"/><Relationship Id="rId4" Type="http://schemas.openxmlformats.org/officeDocument/2006/relationships/tags" Target="../tags/tag10.xml"/><Relationship Id="rId3" Type="http://schemas.openxmlformats.org/officeDocument/2006/relationships/image" Target="../media/image15.png"/><Relationship Id="rId2" Type="http://schemas.openxmlformats.org/officeDocument/2006/relationships/tags" Target="../tags/tag9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10" Type="http://schemas.openxmlformats.org/officeDocument/2006/relationships/tags" Target="../tags/tag13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16.xml"/><Relationship Id="rId7" Type="http://schemas.openxmlformats.org/officeDocument/2006/relationships/image" Target="../media/image16.png"/><Relationship Id="rId6" Type="http://schemas.openxmlformats.org/officeDocument/2006/relationships/tags" Target="../tags/tag15.xml"/><Relationship Id="rId5" Type="http://schemas.openxmlformats.org/officeDocument/2006/relationships/image" Target="../media/image22.png"/><Relationship Id="rId4" Type="http://schemas.openxmlformats.org/officeDocument/2006/relationships/tags" Target="../tags/tag14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20.xml"/><Relationship Id="rId7" Type="http://schemas.openxmlformats.org/officeDocument/2006/relationships/image" Target="../media/image25.png"/><Relationship Id="rId6" Type="http://schemas.openxmlformats.org/officeDocument/2006/relationships/tags" Target="../tags/tag19.xml"/><Relationship Id="rId5" Type="http://schemas.openxmlformats.org/officeDocument/2006/relationships/image" Target="../media/image24.png"/><Relationship Id="rId4" Type="http://schemas.openxmlformats.org/officeDocument/2006/relationships/tags" Target="../tags/tag18.xml"/><Relationship Id="rId3" Type="http://schemas.openxmlformats.org/officeDocument/2006/relationships/image" Target="../media/image23.png"/><Relationship Id="rId2" Type="http://schemas.openxmlformats.org/officeDocument/2006/relationships/tags" Target="../tags/tag17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6" Type="http://schemas.openxmlformats.org/officeDocument/2006/relationships/tags" Target="../tags/tag23.xml"/><Relationship Id="rId5" Type="http://schemas.openxmlformats.org/officeDocument/2006/relationships/image" Target="../media/image28.png"/><Relationship Id="rId4" Type="http://schemas.openxmlformats.org/officeDocument/2006/relationships/tags" Target="../tags/tag22.xml"/><Relationship Id="rId3" Type="http://schemas.openxmlformats.org/officeDocument/2006/relationships/image" Target="../media/image27.png"/><Relationship Id="rId2" Type="http://schemas.openxmlformats.org/officeDocument/2006/relationships/tags" Target="../tags/tag21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tags" Target="../tags/tag25.xml"/><Relationship Id="rId3" Type="http://schemas.openxmlformats.org/officeDocument/2006/relationships/image" Target="../media/image30.png"/><Relationship Id="rId2" Type="http://schemas.openxmlformats.org/officeDocument/2006/relationships/tags" Target="../tags/tag24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1567542"/>
            <a:ext cx="12186839" cy="29983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635" y="171805"/>
            <a:ext cx="2873569" cy="171287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99310" y="2487795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45240" y="3257236"/>
            <a:ext cx="468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28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10346" y="5438408"/>
            <a:ext cx="256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课程服务中心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684" y="4848721"/>
            <a:ext cx="2171440" cy="1737152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9365624" y="5412266"/>
            <a:ext cx="0" cy="6100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474796" y="1201866"/>
            <a:ext cx="4710770" cy="35222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4" grpId="0" animBg="1"/>
      <p:bldP spid="7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2615" y="1898650"/>
            <a:ext cx="1988185" cy="363982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处理（自动解禁时间为2024年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78075" y="1454785"/>
            <a:ext cx="2308860" cy="24511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7525" y="1579245"/>
            <a:ext cx="2164080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2925" y="169481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6110" y="145478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94965" y="1600835"/>
            <a:ext cx="2378075" cy="43618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3080" y="1600200"/>
            <a:ext cx="2381250" cy="4362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2288540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6178196" y="2954323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C4856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3C4856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3C485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117" y="1889202"/>
            <a:ext cx="2924810" cy="3494405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6494780" y="3817620"/>
            <a:ext cx="499808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学习时间：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月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11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号到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5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月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20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号</a:t>
            </a:r>
            <a:endParaRPr lang="zh-CN" altLang="en-US" sz="280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考试时间：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5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月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21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号到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5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月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26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号</a:t>
            </a:r>
            <a:endParaRPr lang="zh-CN" altLang="en-US" sz="280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课程分数占比：学习进度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40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分，章节测试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20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分，期末考试</a:t>
            </a:r>
            <a:r>
              <a:rPr lang="en-US" altLang="zh-CN" sz="2800">
                <a:latin typeface="仿宋" panose="02010609060101010101" charset="-122"/>
                <a:ea typeface="仿宋" panose="02010609060101010101" charset="-122"/>
              </a:rPr>
              <a:t>40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分。</a:t>
            </a:r>
            <a:endParaRPr lang="zh-CN" altLang="en-US" sz="280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4805" y="2994660"/>
            <a:ext cx="4224655" cy="2772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988401" y="261993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3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73980" y="2834640"/>
            <a:ext cx="1822450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246120" y="2840355"/>
            <a:ext cx="1880870" cy="3406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987040" y="2368550"/>
            <a:ext cx="2149475" cy="3660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5505" y="2379345"/>
            <a:ext cx="2147570" cy="36360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【学习】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模块右下方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6290" y="1590675"/>
            <a:ext cx="238125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提醒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09930" y="159067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共享课！共享课！共享课！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93775" y="1407795"/>
            <a:ext cx="2457450" cy="46672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3085" y="3139440"/>
            <a:ext cx="3763645" cy="15297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COMMONDATA" val="eyJoZGlkIjoiZjc2NjI0YzliNmI3ZGMyN2YzMGQ2NTAwZGQ2NGFlNjkifQ=="/>
  <p:tag name="KSO_WPP_MARK_KEY" val="13eb56d6-3c4e-4b4f-8d8b-2b8b9b1332e1"/>
  <p:tag name="commondata" val="eyJoZGlkIjoiMDJkYThjODYzMzNmYzZkZDJjM2JiMzU1ZDUzNWEzYTAifQ==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3807</Words>
  <Application>WPS 演示</Application>
  <PresentationFormat>宽屏</PresentationFormat>
  <Paragraphs>151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宋体</vt:lpstr>
      <vt:lpstr>Wingdings</vt:lpstr>
      <vt:lpstr>印品黑体</vt:lpstr>
      <vt:lpstr>微软雅黑</vt:lpstr>
      <vt:lpstr>Arial Narrow</vt:lpstr>
      <vt:lpstr>黑体</vt:lpstr>
      <vt:lpstr>仿宋</vt:lpstr>
      <vt:lpstr>Arial Unicode MS</vt:lpstr>
      <vt:lpstr>等线 Light</vt:lpstr>
      <vt:lpstr>等线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中国青年</cp:lastModifiedBy>
  <cp:revision>404</cp:revision>
  <dcterms:created xsi:type="dcterms:W3CDTF">2022-01-17T01:35:00Z</dcterms:created>
  <dcterms:modified xsi:type="dcterms:W3CDTF">2024-03-05T05:33:22Z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19E24579309D4255A9374F7A2829F616</vt:lpwstr>
  </property>
</Properties>
</file>