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3"/>
  </p:handoutMasterIdLst>
  <p:sldIdLst>
    <p:sldId id="692" r:id="rId3"/>
    <p:sldId id="713" r:id="rId5"/>
    <p:sldId id="600" r:id="rId6"/>
    <p:sldId id="337" r:id="rId7"/>
    <p:sldId id="338" r:id="rId8"/>
    <p:sldId id="583" r:id="rId9"/>
    <p:sldId id="585" r:id="rId10"/>
    <p:sldId id="586" r:id="rId11"/>
    <p:sldId id="587" r:id="rId12"/>
    <p:sldId id="627" r:id="rId13"/>
    <p:sldId id="631" r:id="rId14"/>
    <p:sldId id="632" r:id="rId15"/>
    <p:sldId id="634" r:id="rId16"/>
    <p:sldId id="633" r:id="rId17"/>
    <p:sldId id="635" r:id="rId18"/>
    <p:sldId id="637" r:id="rId19"/>
    <p:sldId id="638" r:id="rId20"/>
    <p:sldId id="643" r:id="rId21"/>
    <p:sldId id="679" r:id="rId22"/>
    <p:sldId id="678" r:id="rId23"/>
    <p:sldId id="734" r:id="rId24"/>
    <p:sldId id="736" r:id="rId25"/>
    <p:sldId id="738" r:id="rId26"/>
    <p:sldId id="739" r:id="rId27"/>
    <p:sldId id="740" r:id="rId28"/>
    <p:sldId id="741" r:id="rId29"/>
    <p:sldId id="742" r:id="rId30"/>
    <p:sldId id="743" r:id="rId31"/>
    <p:sldId id="744" r:id="rId32"/>
    <p:sldId id="745" r:id="rId33"/>
    <p:sldId id="746" r:id="rId34"/>
    <p:sldId id="747" r:id="rId35"/>
    <p:sldId id="748" r:id="rId36"/>
    <p:sldId id="749" r:id="rId37"/>
    <p:sldId id="750" r:id="rId38"/>
    <p:sldId id="751" r:id="rId39"/>
    <p:sldId id="753" r:id="rId40"/>
    <p:sldId id="755" r:id="rId41"/>
    <p:sldId id="691" r:id="rId42"/>
  </p:sldIdLst>
  <p:sldSz cx="12192000" cy="6858000"/>
  <p:notesSz cx="6858000" cy="9144000"/>
  <p:custDataLst>
    <p:tags r:id="rId47"/>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844" userDrawn="1">
          <p15:clr>
            <a:srgbClr val="A4A3A4"/>
          </p15:clr>
        </p15:guide>
        <p15:guide id="2" pos="36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A3D0"/>
    <a:srgbClr val="4F81BD"/>
    <a:srgbClr val="3CA0FE"/>
    <a:srgbClr val="2B2E30"/>
    <a:srgbClr val="E8E8E6"/>
    <a:srgbClr val="C35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0546" autoAdjust="0"/>
  </p:normalViewPr>
  <p:slideViewPr>
    <p:cSldViewPr showGuides="1">
      <p:cViewPr varScale="1">
        <p:scale>
          <a:sx n="67" d="100"/>
          <a:sy n="67" d="100"/>
        </p:scale>
        <p:origin x="1062" y="72"/>
      </p:cViewPr>
      <p:guideLst>
        <p:guide orient="horz" pos="1844"/>
        <p:guide pos="3690"/>
      </p:guideLst>
    </p:cSldViewPr>
  </p:slideViewPr>
  <p:notesTextViewPr>
    <p:cViewPr>
      <p:scale>
        <a:sx n="100" d="100"/>
        <a:sy n="100" d="100"/>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gs" Target="tags/tag14.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BD929F8F-6AC4-41D7-8D4F-44586CEB8A40}"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fld>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fld>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fld>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15DA5C-BD1B-4ED2-A9EA-606C3FCF408A}" type="slidenum">
              <a:rPr lang="zh-CN" altLang="en-US"/>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6BA94E-209C-4E91-B24C-C0E304382803}" type="slidenum">
              <a:rPr lang="zh-CN" altLang="en-US"/>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DC67DD7-D743-405D-8C34-5ABA791880A8}"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DB71ED-FC88-46D6-A209-6F19D8417695}" type="slidenum">
              <a:rPr lang="zh-CN" altLang="en-US"/>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4620FF1-0B54-4FA7-B56B-A3101690771C}" type="slidenum">
              <a:rPr lang="zh-CN" altLang="en-US"/>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42A0947-A23A-4291-B388-91991A5875CE}" type="slidenum">
              <a:rPr lang="zh-CN" altLang="en-US"/>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20471FB-2731-4A64-8845-396BCE39DACC}" type="slidenum">
              <a:rPr lang="zh-CN" altLang="en-US"/>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B25BF19-E013-4712-A8DF-28B75B3FCC51}" type="slidenum">
              <a:rPr lang="zh-CN" altLang="en-US"/>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DE1E7D7-5BED-4850-8C13-E23A7C83FB19}" type="slidenum">
              <a:rPr lang="zh-CN" altLang="en-US"/>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BCC99F0-2208-4924-9167-31BFCE69A2A4}" type="slidenum">
              <a:rPr lang="zh-CN" altLang="en-US"/>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2BF74A-182E-48A3-A459-3B9EFED3E0C0}" type="slidenum">
              <a:rPr lang="zh-CN" altLang="en-US"/>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8E8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fld id="{8603A5A9-4B4A-498B-A0E9-DA53D806FFF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ags" Target="../tags/tag5.xml"/><Relationship Id="rId2" Type="http://schemas.openxmlformats.org/officeDocument/2006/relationships/image" Target="../media/image37.jpeg"/><Relationship Id="rId1" Type="http://schemas.openxmlformats.org/officeDocument/2006/relationships/image" Target="../media/image36.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6.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4.xml"/><Relationship Id="rId4" Type="http://schemas.openxmlformats.org/officeDocument/2006/relationships/image" Target="../media/image4.png"/><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7.xml"/><Relationship Id="rId2" Type="http://schemas.openxmlformats.org/officeDocument/2006/relationships/image" Target="../media/image41.png"/><Relationship Id="rId1"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tags" Target="../tags/tag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xml"/><Relationship Id="rId2" Type="http://schemas.openxmlformats.org/officeDocument/2006/relationships/image" Target="../media/image45.png"/><Relationship Id="rId1" Type="http://schemas.openxmlformats.org/officeDocument/2006/relationships/image" Target="../media/image44.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image" Target="../media/image46.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2.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2.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5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2.xml"/><Relationship Id="rId2" Type="http://schemas.openxmlformats.org/officeDocument/2006/relationships/image" Target="../media/image57.png"/><Relationship Id="rId1" Type="http://schemas.openxmlformats.org/officeDocument/2006/relationships/image" Target="../media/image56.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2.xml"/><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58.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2.xml"/><Relationship Id="rId3" Type="http://schemas.openxmlformats.org/officeDocument/2006/relationships/tags" Target="../tags/tag9.xml"/><Relationship Id="rId2" Type="http://schemas.openxmlformats.org/officeDocument/2006/relationships/image" Target="../media/image62.png"/><Relationship Id="rId1"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63.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65.png"/><Relationship Id="rId1" Type="http://schemas.openxmlformats.org/officeDocument/2006/relationships/image" Target="../media/image64.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6.xml"/><Relationship Id="rId5" Type="http://schemas.openxmlformats.org/officeDocument/2006/relationships/slideLayout" Target="../slideLayouts/slideLayout2.xml"/><Relationship Id="rId4" Type="http://schemas.openxmlformats.org/officeDocument/2006/relationships/image" Target="../media/image72.png"/><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image" Target="../media/image69.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2.xml"/><Relationship Id="rId2" Type="http://schemas.openxmlformats.org/officeDocument/2006/relationships/image" Target="../media/image74.png"/><Relationship Id="rId1" Type="http://schemas.openxmlformats.org/officeDocument/2006/relationships/image" Target="../media/image73.png"/></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38.xml"/><Relationship Id="rId8" Type="http://schemas.openxmlformats.org/officeDocument/2006/relationships/slideLayout" Target="../slideLayouts/slideLayout2.xml"/><Relationship Id="rId7" Type="http://schemas.openxmlformats.org/officeDocument/2006/relationships/tags" Target="../tags/tag13.xml"/><Relationship Id="rId6" Type="http://schemas.openxmlformats.org/officeDocument/2006/relationships/image" Target="../media/image77.png"/><Relationship Id="rId5" Type="http://schemas.openxmlformats.org/officeDocument/2006/relationships/tags" Target="../tags/tag12.xml"/><Relationship Id="rId4" Type="http://schemas.openxmlformats.org/officeDocument/2006/relationships/image" Target="../media/image76.png"/><Relationship Id="rId3" Type="http://schemas.openxmlformats.org/officeDocument/2006/relationships/tags" Target="../tags/tag11.xml"/><Relationship Id="rId2" Type="http://schemas.openxmlformats.org/officeDocument/2006/relationships/image" Target="../media/image75.png"/><Relationship Id="rId1" Type="http://schemas.openxmlformats.org/officeDocument/2006/relationships/tags" Target="../tags/tag1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pic>
        <p:nvPicPr>
          <p:cNvPr id="3" name="图片 3"/>
          <p:cNvPicPr>
            <a:picLocks noChangeAspect="1" noChangeArrowheads="1"/>
          </p:cNvPicPr>
          <p:nvPr/>
        </p:nvPicPr>
        <p:blipFill>
          <a:blip r:embed="rId1"/>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endParaRPr lang="en-US" altLang="zh-CN" sz="4800" b="1">
              <a:solidFill>
                <a:srgbClr val="2B2E3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59560" y="332740"/>
            <a:ext cx="4467860" cy="829945"/>
          </a:xfrm>
          <a:prstGeom prst="rect">
            <a:avLst/>
          </a:prstGeom>
          <a:noFill/>
        </p:spPr>
        <p:txBody>
          <a:bodyPr wrap="none" rtlCol="0">
            <a:spAutoFit/>
          </a:bodyPr>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endPar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endParaRPr>
          </a:p>
        </p:txBody>
      </p:sp>
      <p:pic>
        <p:nvPicPr>
          <p:cNvPr id="6" name="图片 5" descr="test(4)"/>
          <p:cNvPicPr>
            <a:picLocks noChangeAspect="1"/>
          </p:cNvPicPr>
          <p:nvPr/>
        </p:nvPicPr>
        <p:blipFill>
          <a:blip r:embed="rId2"/>
          <a:stretch>
            <a:fillRect/>
          </a:stretch>
        </p:blipFill>
        <p:spPr>
          <a:xfrm>
            <a:off x="231775" y="175895"/>
            <a:ext cx="1327785" cy="1327785"/>
          </a:xfrm>
          <a:prstGeom prst="rect">
            <a:avLst/>
          </a:prstGeom>
        </p:spPr>
      </p:pic>
    </p:spTree>
    <p:custDataLst>
      <p:tags r:id="rId3"/>
    </p:custData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2"/>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3"/>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2"/>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descr="14A995F4ADE09F41E5BB5CD268B75D28"/>
          <p:cNvPicPr>
            <a:picLocks noChangeAspect="1"/>
          </p:cNvPicPr>
          <p:nvPr/>
        </p:nvPicPr>
        <p:blipFill>
          <a:blip r:embed="rId1"/>
          <a:stretch>
            <a:fillRect/>
          </a:stretch>
        </p:blipFill>
        <p:spPr>
          <a:xfrm>
            <a:off x="4424680" y="899160"/>
            <a:ext cx="7233920" cy="4061460"/>
          </a:xfrm>
          <a:prstGeom prst="rect">
            <a:avLst/>
          </a:prstGeom>
        </p:spPr>
      </p:pic>
      <p:pic>
        <p:nvPicPr>
          <p:cNvPr id="7" name="图片 6"/>
          <p:cNvPicPr>
            <a:picLocks noChangeAspect="1"/>
          </p:cNvPicPr>
          <p:nvPr/>
        </p:nvPicPr>
        <p:blipFill>
          <a:blip r:embed="rId2"/>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3"/>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1"/>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1"/>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endParaRPr lang="zh-CN" altLang="en-US" sz="2800" b="1" dirty="0">
              <a:latin typeface="微软雅黑" panose="020B0503020204020204" pitchFamily="34" charset="-122"/>
            </a:endParaRP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3" name="图片 2" descr="88CF1E04E1517609569E79DBE6A81FA9"/>
          <p:cNvPicPr>
            <a:picLocks noChangeAspect="1"/>
          </p:cNvPicPr>
          <p:nvPr/>
        </p:nvPicPr>
        <p:blipFill>
          <a:blip r:embed="rId2"/>
          <a:stretch>
            <a:fillRect/>
          </a:stretch>
        </p:blipFill>
        <p:spPr>
          <a:xfrm>
            <a:off x="4370070" y="817880"/>
            <a:ext cx="3356610" cy="5763895"/>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1"/>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endParaRPr lang="zh-CN" altLang="en-US" sz="2800" b="1" dirty="0">
              <a:latin typeface="微软雅黑" panose="020B0503020204020204" pitchFamily="34" charset="-122"/>
            </a:endParaRP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2"/>
          <a:stretch>
            <a:fillRect/>
          </a:stretch>
        </p:blipFill>
        <p:spPr>
          <a:xfrm>
            <a:off x="4411345" y="806450"/>
            <a:ext cx="3388360" cy="577405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1"/>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2"/>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1"/>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8" name="图片 7" descr="4596A2518C5E5C404CE767C9D6243AE2"/>
          <p:cNvPicPr>
            <a:picLocks noChangeAspect="1"/>
          </p:cNvPicPr>
          <p:nvPr/>
        </p:nvPicPr>
        <p:blipFill>
          <a:blip r:embed="rId2"/>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1"/>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2"/>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endParaRPr lang="zh-CN" altLang="en-US" sz="2800" b="1" dirty="0">
              <a:latin typeface="微软雅黑" panose="020B0503020204020204" pitchFamily="34" charset="-122"/>
            </a:endParaRPr>
          </a:p>
        </p:txBody>
      </p:sp>
      <p:pic>
        <p:nvPicPr>
          <p:cNvPr id="5" name="图片 4" descr="394BC7A753D304AE90F0B16DC1193412"/>
          <p:cNvPicPr>
            <a:picLocks noChangeAspect="1"/>
          </p:cNvPicPr>
          <p:nvPr/>
        </p:nvPicPr>
        <p:blipFill>
          <a:blip r:embed="rId1"/>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2"/>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3"/>
          <a:stretch>
            <a:fillRect/>
          </a:stretch>
        </p:blipFill>
        <p:spPr>
          <a:xfrm>
            <a:off x="8731250" y="768350"/>
            <a:ext cx="2773680" cy="4767580"/>
          </a:xfrm>
          <a:prstGeom prst="rect">
            <a:avLst/>
          </a:prstGeom>
        </p:spPr>
      </p:pic>
    </p:spTree>
    <p:custDataLst>
      <p:tags r:id="rId4"/>
    </p:custData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endParaRPr lang="zh-CN" altLang="en-US" sz="2800" b="1">
              <a:latin typeface="微软雅黑" panose="020B0503020204020204" pitchFamily="34" charset="-122"/>
              <a:ea typeface="微软雅黑" panose="020B0503020204020204" pitchFamily="34" charset="-122"/>
            </a:endParaRPr>
          </a:p>
        </p:txBody>
      </p:sp>
      <p:sp>
        <p:nvSpPr>
          <p:cNvPr id="100" name="文本框 99"/>
          <p:cNvSpPr txBox="1"/>
          <p:nvPr/>
        </p:nvSpPr>
        <p:spPr>
          <a:xfrm>
            <a:off x="615950" y="1199515"/>
            <a:ext cx="11206480" cy="2553335"/>
          </a:xfrm>
          <a:prstGeom prst="rect">
            <a:avLst/>
          </a:prstGeom>
          <a:noFill/>
          <a:ln w="9525">
            <a:noFill/>
          </a:ln>
        </p:spPr>
        <p:txBody>
          <a:bodyPr wrap="square">
            <a:spAutoFit/>
          </a:bodyPr>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2023-9-11  0:0:0到2023-11-26  23:59:59</a:t>
            </a:r>
            <a:r>
              <a:rPr sz="3200" b="0">
                <a:solidFill>
                  <a:schemeClr val="tx1"/>
                </a:solidFill>
                <a:effectLst>
                  <a:outerShdw blurRad="38100" dist="19050" dir="2700000" algn="tl" rotWithShape="0">
                    <a:schemeClr val="dk1">
                      <a:alpha val="40000"/>
                    </a:schemeClr>
                  </a:outerShdw>
                </a:effectLst>
              </a:rPr>
              <a:t>；</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考试时间：</a:t>
            </a:r>
            <a:r>
              <a:rPr sz="3200">
                <a:solidFill>
                  <a:srgbClr val="FF0000"/>
                </a:solidFill>
                <a:effectLst>
                  <a:outerShdw blurRad="38100" dist="19050" dir="2700000" algn="tl" rotWithShape="0">
                    <a:schemeClr val="dk1">
                      <a:alpha val="40000"/>
                    </a:schemeClr>
                  </a:outerShdw>
                </a:effectLst>
                <a:sym typeface="+mn-ea"/>
              </a:rPr>
              <a:t>2023-11-2</a:t>
            </a:r>
            <a:r>
              <a:rPr lang="en-US" sz="3200">
                <a:solidFill>
                  <a:srgbClr val="FF0000"/>
                </a:solidFill>
                <a:effectLst>
                  <a:outerShdw blurRad="38100" dist="19050" dir="2700000" algn="tl" rotWithShape="0">
                    <a:schemeClr val="dk1">
                      <a:alpha val="40000"/>
                    </a:schemeClr>
                  </a:outerShdw>
                </a:effectLst>
                <a:sym typeface="+mn-ea"/>
              </a:rPr>
              <a:t>7</a:t>
            </a:r>
            <a:r>
              <a:rPr sz="3200">
                <a:solidFill>
                  <a:srgbClr val="FF0000"/>
                </a:solidFill>
                <a:effectLst>
                  <a:outerShdw blurRad="38100" dist="19050" dir="2700000" algn="tl" rotWithShape="0">
                    <a:schemeClr val="dk1">
                      <a:alpha val="40000"/>
                    </a:schemeClr>
                  </a:outerShdw>
                </a:effectLst>
                <a:sym typeface="+mn-ea"/>
              </a:rPr>
              <a:t>  </a:t>
            </a:r>
            <a:r>
              <a:rPr sz="3200">
                <a:solidFill>
                  <a:srgbClr val="FF0000"/>
                </a:solidFill>
                <a:effectLst>
                  <a:outerShdw blurRad="38100" dist="19050" dir="2700000" algn="tl" rotWithShape="0">
                    <a:schemeClr val="dk1">
                      <a:alpha val="40000"/>
                    </a:schemeClr>
                  </a:outerShdw>
                </a:effectLst>
                <a:sym typeface="+mn-ea"/>
              </a:rPr>
              <a:t>0:0:0</a:t>
            </a:r>
            <a:r>
              <a:rPr sz="3200" b="0">
                <a:solidFill>
                  <a:srgbClr val="FF0000"/>
                </a:solidFill>
                <a:effectLst>
                  <a:outerShdw blurRad="38100" dist="19050" dir="2700000" algn="tl" rotWithShape="0">
                    <a:schemeClr val="dk1">
                      <a:alpha val="40000"/>
                    </a:schemeClr>
                  </a:outerShdw>
                </a:effectLst>
              </a:rPr>
              <a:t>到2023-12-3  23:59:59</a:t>
            </a:r>
            <a:endParaRPr sz="3200" b="0">
              <a:solidFill>
                <a:srgbClr val="FF0000"/>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endParaRPr sz="3200" b="0">
              <a:solidFill>
                <a:schemeClr val="tx1"/>
              </a:solidFill>
              <a:effectLst>
                <a:outerShdw blurRad="38100" dist="19050" dir="2700000" algn="tl" rotWithShape="0">
                  <a:schemeClr val="dk1">
                    <a:alpha val="40000"/>
                  </a:schemeClr>
                </a:outerShdw>
              </a:effectLst>
            </a:endParaRP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a:t>
            </a:r>
            <a:r>
              <a:rPr lang="zh-CN" sz="3200">
                <a:solidFill>
                  <a:srgbClr val="FF0000"/>
                </a:solidFill>
                <a:effectLst>
                  <a:outerShdw blurRad="38100" dist="19050" dir="2700000" algn="tl" rotWithShape="0">
                    <a:schemeClr val="dk1">
                      <a:alpha val="40000"/>
                    </a:schemeClr>
                  </a:outerShdw>
                </a:effectLst>
                <a:sym typeface="+mn-ea"/>
              </a:rPr>
              <a:t>可以参加考试。 </a:t>
            </a:r>
            <a:r>
              <a:rPr lang="zh-CN" sz="3200">
                <a:solidFill>
                  <a:srgbClr val="FF0000"/>
                </a:solidFill>
                <a:sym typeface="+mn-ea"/>
              </a:rPr>
              <a:t> </a:t>
            </a:r>
            <a:r>
              <a:rPr lang="zh-CN" sz="3200">
                <a:sym typeface="+mn-ea"/>
              </a:rPr>
              <a:t>     </a:t>
            </a:r>
            <a:endParaRPr lang="zh-CN" altLang="en-US" sz="3200"/>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任务点</a:t>
            </a:r>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包含：视频、</a:t>
            </a:r>
            <a:r>
              <a:rPr lang="en-US" alt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PPT</a:t>
            </a:r>
            <a:r>
              <a:rPr lang="zh-CN" altLang="en-US" sz="3200" b="0">
                <a:solidFill>
                  <a:srgbClr val="FF0000"/>
                </a:solidFill>
                <a:effectLst>
                  <a:outerShdw blurRad="38100" dist="19050" dir="2700000" algn="tl" rotWithShape="0">
                    <a:schemeClr val="dk1">
                      <a:alpha val="40000"/>
                    </a:schemeClr>
                  </a:outerShdw>
                </a:effectLst>
                <a:ea typeface="宋体" panose="02010600030101010101" pitchFamily="2" charset="-122"/>
              </a:rPr>
              <a:t>、章节测验。</a:t>
            </a:r>
            <a:endParaRPr lang="zh-CN" altLang="en-US" sz="3200"/>
          </a:p>
        </p:txBody>
      </p:sp>
      <p:pic>
        <p:nvPicPr>
          <p:cNvPr id="2" name="图片 1"/>
          <p:cNvPicPr>
            <a:picLocks noChangeAspect="1"/>
          </p:cNvPicPr>
          <p:nvPr>
            <p:custDataLst>
              <p:tags r:id="rId1"/>
            </p:custDataLst>
          </p:nvPr>
        </p:nvPicPr>
        <p:blipFill>
          <a:blip r:embed="rId2"/>
          <a:stretch>
            <a:fillRect/>
          </a:stretch>
        </p:blipFill>
        <p:spPr>
          <a:xfrm>
            <a:off x="5393055" y="3860800"/>
            <a:ext cx="5500370" cy="246443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551815" y="3716655"/>
            <a:ext cx="4565650" cy="613410"/>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551180" y="4330065"/>
            <a:ext cx="4558030" cy="2106295"/>
          </a:xfrm>
          <a:prstGeom prst="rect">
            <a:avLst/>
          </a:prstGeom>
        </p:spPr>
      </p:pic>
      <p:sp>
        <p:nvSpPr>
          <p:cNvPr id="5" name="文本框 4"/>
          <p:cNvSpPr txBox="1"/>
          <p:nvPr/>
        </p:nvSpPr>
        <p:spPr>
          <a:xfrm>
            <a:off x="2567940" y="6525260"/>
            <a:ext cx="7491730" cy="368300"/>
          </a:xfrm>
          <a:prstGeom prst="rect">
            <a:avLst/>
          </a:prstGeom>
          <a:noFill/>
        </p:spPr>
        <p:txBody>
          <a:bodyPr wrap="square" rtlCol="0">
            <a:spAutoFit/>
          </a:bodyPr>
          <a:p>
            <a:r>
              <a:rPr lang="zh-CN" altLang="en-US"/>
              <a:t>点击右上角</a:t>
            </a:r>
            <a:r>
              <a:rPr lang="zh-CN" altLang="en-US">
                <a:solidFill>
                  <a:srgbClr val="FF0000"/>
                </a:solidFill>
              </a:rPr>
              <a:t>体验新版</a:t>
            </a:r>
            <a:r>
              <a:rPr lang="zh-CN" altLang="en-US"/>
              <a:t>，可以在</a:t>
            </a:r>
            <a:r>
              <a:rPr lang="zh-CN" altLang="en-US">
                <a:solidFill>
                  <a:srgbClr val="FF0000"/>
                </a:solidFill>
              </a:rPr>
              <a:t>章节</a:t>
            </a:r>
            <a:r>
              <a:rPr lang="zh-CN" altLang="en-US"/>
              <a:t>和</a:t>
            </a:r>
            <a:r>
              <a:rPr lang="zh-CN" altLang="en-US">
                <a:solidFill>
                  <a:srgbClr val="FF0000"/>
                </a:solidFill>
              </a:rPr>
              <a:t>学习记录</a:t>
            </a:r>
            <a:r>
              <a:rPr lang="zh-CN" altLang="en-US"/>
              <a:t>中查看</a:t>
            </a:r>
            <a:r>
              <a:rPr lang="zh-CN" altLang="en-US">
                <a:solidFill>
                  <a:srgbClr val="FF0000"/>
                </a:solidFill>
              </a:rPr>
              <a:t>任务点学习进度</a:t>
            </a:r>
            <a:endParaRPr lang="zh-CN" altLang="en-US">
              <a:solidFill>
                <a:srgbClr val="FF0000"/>
              </a:solidFill>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endParaRPr lang="zh-CN" altLang="en-US" sz="2800" b="1" dirty="0">
              <a:latin typeface="微软雅黑" panose="020B0503020204020204" pitchFamily="34" charset="-122"/>
            </a:endParaRP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endParaRPr lang="zh-CN" altLang="en-US"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52104"/>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custDataLst>
              <p:tags r:id="rId1"/>
            </p:custDataLst>
          </p:nvPr>
        </p:nvPicPr>
        <p:blipFill>
          <a:blip r:embed="rId2"/>
          <a:stretch>
            <a:fillRect/>
          </a:stretch>
        </p:blipFill>
        <p:spPr>
          <a:xfrm>
            <a:off x="615950" y="764540"/>
            <a:ext cx="11089640" cy="4420870"/>
          </a:xfrm>
          <a:prstGeom prst="rect">
            <a:avLst/>
          </a:prstGeom>
        </p:spPr>
      </p:pic>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363"/>
            <a:ext cx="1023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1199515" y="4940935"/>
            <a:ext cx="997458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选择机构账号登陆（注册过学习通，可通过绑定过手机号登陆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可选择手机号登陆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或扫码</a:t>
            </a:r>
            <a:r>
              <a:rPr lang="zh-CN" altLang="en-US" dirty="0">
                <a:solidFill>
                  <a:schemeClr val="bg1"/>
                </a:solidFill>
                <a:latin typeface="微软雅黑" panose="020B0503020204020204" pitchFamily="34" charset="-122"/>
                <a:ea typeface="微软雅黑" panose="020B0503020204020204" pitchFamily="34" charset="-122"/>
                <a:sym typeface="+mn-ea"/>
              </a:rPr>
              <a:t>登陆）</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第二行：输入密码：</a:t>
            </a:r>
            <a:r>
              <a:rPr lang="zh-CN" altLang="en-US" dirty="0" smtClean="0">
                <a:solidFill>
                  <a:srgbClr val="FF0000"/>
                </a:solidFill>
                <a:latin typeface="微软雅黑" panose="020B0503020204020204" pitchFamily="34" charset="-122"/>
                <a:ea typeface="微软雅黑" panose="020B0503020204020204" pitchFamily="34" charset="-122"/>
              </a:rPr>
              <a:t>注册学习通时的密码</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928495" y="0"/>
            <a:ext cx="6117590" cy="4031615"/>
          </a:xfrm>
          <a:prstGeom prst="rect">
            <a:avLst/>
          </a:prstGeom>
        </p:spPr>
      </p:pic>
      <p:sp>
        <p:nvSpPr>
          <p:cNvPr id="17" name="矩形标注 16"/>
          <p:cNvSpPr/>
          <p:nvPr/>
        </p:nvSpPr>
        <p:spPr>
          <a:xfrm>
            <a:off x="4727575" y="98044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输入您的学号</a:t>
            </a:r>
            <a:endParaRPr lang="zh-CN" altLang="en-US" b="1" noProof="1">
              <a:solidFill>
                <a:srgbClr val="FF0000"/>
              </a:solidFill>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363"/>
            <a:ext cx="1023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320675" y="861060"/>
            <a:ext cx="7858125" cy="3562350"/>
          </a:xfrm>
          <a:prstGeom prst="rect">
            <a:avLst/>
          </a:prstGeom>
        </p:spPr>
      </p:pic>
      <p:pic>
        <p:nvPicPr>
          <p:cNvPr id="12" name="图片 11"/>
          <p:cNvPicPr>
            <a:picLocks noChangeAspect="1"/>
          </p:cNvPicPr>
          <p:nvPr/>
        </p:nvPicPr>
        <p:blipFill>
          <a:blip r:embed="rId2"/>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p>
            <a:r>
              <a:rPr lang="zh-CN" altLang="en-US" b="1">
                <a:solidFill>
                  <a:srgbClr val="FF0000"/>
                </a:solidFill>
              </a:rPr>
              <a:t>设置新密码以后需要重新输入新密码登录</a:t>
            </a:r>
            <a:endParaRPr lang="zh-CN" altLang="en-US" b="1">
              <a:solidFill>
                <a:srgbClr val="FF0000"/>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进入学习空间查看课程</a:t>
            </a:r>
            <a:endParaRPr lang="zh-CN" altLang="en-US" sz="2800" b="1">
              <a:latin typeface="微软雅黑" panose="020B0503020204020204" pitchFamily="34" charset="-122"/>
              <a:ea typeface="微软雅黑" panose="020B0503020204020204" pitchFamily="34" charset="-122"/>
            </a:endParaRP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p>
            <a:r>
              <a:rPr lang="zh-CN" altLang="en-US" sz="2000" b="1">
                <a:solidFill>
                  <a:srgbClr val="FF0000"/>
                </a:solidFill>
              </a:rPr>
              <a:t>小贴士：</a:t>
            </a:r>
            <a:endParaRPr lang="zh-CN" altLang="en-US" sz="2000" b="1">
              <a:solidFill>
                <a:srgbClr val="FF0000"/>
              </a:solidFill>
            </a:endParaRPr>
          </a:p>
          <a:p>
            <a:r>
              <a:rPr lang="zh-CN" altLang="en-US" sz="2000" b="1">
                <a:solidFill>
                  <a:srgbClr val="FF0000"/>
                </a:solidFill>
              </a:rPr>
              <a:t>课程一定要在课程时间内学习完，包括观看视频完成测验并提交等。</a:t>
            </a:r>
            <a:endParaRPr lang="zh-CN" altLang="en-US" sz="2000" b="1">
              <a:solidFill>
                <a:srgbClr val="FF0000"/>
              </a:solidFill>
            </a:endParaRPr>
          </a:p>
          <a:p>
            <a:r>
              <a:rPr lang="zh-CN" altLang="en-US" sz="2000" b="1">
                <a:solidFill>
                  <a:srgbClr val="FF0000"/>
                </a:solidFill>
              </a:rPr>
              <a:t>课程时间和考试时间是没有关系的。</a:t>
            </a:r>
            <a:endParaRPr lang="zh-CN" altLang="en-US" sz="2000" b="1">
              <a:solidFill>
                <a:srgbClr val="FF0000"/>
              </a:solidFill>
            </a:endParaRP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2"/>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812165" y="3155950"/>
            <a:ext cx="5905500" cy="1314450"/>
          </a:xfrm>
          <a:prstGeom prst="rect">
            <a:avLst/>
          </a:prstGeom>
        </p:spPr>
      </p:pic>
      <p:pic>
        <p:nvPicPr>
          <p:cNvPr id="18" name="图片 17"/>
          <p:cNvPicPr>
            <a:picLocks noChangeAspect="1"/>
          </p:cNvPicPr>
          <p:nvPr/>
        </p:nvPicPr>
        <p:blipFill>
          <a:blip r:embed="rId2"/>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pic>
        <p:nvPicPr>
          <p:cNvPr id="19" name="图片 18"/>
          <p:cNvPicPr>
            <a:picLocks noChangeAspect="1"/>
          </p:cNvPicPr>
          <p:nvPr/>
        </p:nvPicPr>
        <p:blipFill>
          <a:blip r:embed="rId3"/>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2"/>
          <a:stretch>
            <a:fillRect/>
          </a:stretch>
        </p:blipFill>
        <p:spPr>
          <a:xfrm>
            <a:off x="479425" y="3976370"/>
            <a:ext cx="5828665" cy="2701925"/>
          </a:xfrm>
          <a:prstGeom prst="rect">
            <a:avLst/>
          </a:prstGeom>
        </p:spPr>
      </p:pic>
      <p:pic>
        <p:nvPicPr>
          <p:cNvPr id="7" name="图片 6"/>
          <p:cNvPicPr>
            <a:picLocks noChangeAspect="1"/>
          </p:cNvPicPr>
          <p:nvPr/>
        </p:nvPicPr>
        <p:blipFill>
          <a:blip r:embed="rId3"/>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smtClean="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endParaRPr lang="zh-CN" altLang="en-US" sz="2800" b="1">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2"/>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2"/>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3"/>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0" indent="0">
              <a:buFont typeface="Wingdings" panose="05000000000000000000" charset="0"/>
              <a:buNone/>
            </a:pPr>
            <a:r>
              <a:rPr lang="zh-CN" altLang="en-US" b="1">
                <a:solidFill>
                  <a:srgbClr val="FF0000"/>
                </a:solidFill>
                <a:sym typeface="+mn-ea"/>
              </a:rPr>
              <a:t>考试时间和结课时间均由学校确定，如果学校没有特别的安排那么没有达到考试条件和错过考试时间是没有任何补考机会的。建议您可以关注学校教务网站是否有相关补考信息通知或者近期关注平台变化。如学校无安排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p>
            <a:r>
              <a:rPr lang="zh-CN" altLang="en-US" sz="3200" b="1" dirty="0" smtClean="0">
                <a:solidFill>
                  <a:srgbClr val="FF0000"/>
                </a:solidFill>
              </a:rPr>
              <a:t>③</a:t>
            </a:r>
            <a:endParaRPr lang="zh-CN" altLang="en-US" sz="3200" b="1" dirty="0" smtClean="0">
              <a:solidFill>
                <a:srgbClr val="FF0000"/>
              </a:solidFill>
            </a:endParaRP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p>
            <a:r>
              <a:rPr lang="zh-CN" altLang="en-US" sz="3200" b="1" dirty="0" smtClean="0">
                <a:solidFill>
                  <a:srgbClr val="FF0000"/>
                </a:solidFill>
              </a:rPr>
              <a:t>④</a:t>
            </a:r>
            <a:endParaRPr lang="zh-CN" altLang="en-US" sz="3200" b="1" dirty="0" smtClean="0">
              <a:solidFill>
                <a:srgbClr val="FF0000"/>
              </a:solidFill>
            </a:endParaRPr>
          </a:p>
        </p:txBody>
      </p:sp>
      <p:sp>
        <p:nvSpPr>
          <p:cNvPr id="7" name="文本框 6"/>
          <p:cNvSpPr txBox="1"/>
          <p:nvPr/>
        </p:nvSpPr>
        <p:spPr>
          <a:xfrm>
            <a:off x="5701030" y="436880"/>
            <a:ext cx="570865" cy="583565"/>
          </a:xfrm>
          <a:prstGeom prst="rect">
            <a:avLst/>
          </a:prstGeom>
          <a:noFill/>
        </p:spPr>
        <p:txBody>
          <a:bodyPr wrap="square" rtlCol="0">
            <a:spAutoFit/>
          </a:bodyPr>
          <a:p>
            <a:r>
              <a:rPr lang="zh-CN" altLang="en-US" sz="3200" b="1" dirty="0" smtClean="0">
                <a:solidFill>
                  <a:srgbClr val="FF0000"/>
                </a:solidFill>
              </a:rPr>
              <a:t>⑤</a:t>
            </a:r>
            <a:endParaRPr lang="zh-CN" altLang="en-US" sz="3200" b="1" dirty="0" smtClean="0">
              <a:solidFill>
                <a:srgbClr val="FF0000"/>
              </a:solidFill>
            </a:endParaRP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p>
            <a:r>
              <a:rPr lang="zh-CN" altLang="en-US" sz="3200" b="1" dirty="0" smtClean="0">
                <a:solidFill>
                  <a:srgbClr val="FF0000"/>
                </a:solidFill>
              </a:rPr>
              <a:t>⑥</a:t>
            </a:r>
            <a:endParaRPr lang="zh-CN" altLang="en-US" sz="3200" b="1" dirty="0" smtClean="0">
              <a:solidFill>
                <a:srgbClr val="FF0000"/>
              </a:solidFill>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90540" y="863600"/>
            <a:ext cx="3014345" cy="1463675"/>
          </a:xfrm>
          <a:prstGeom prst="rect">
            <a:avLst/>
          </a:prstGeom>
        </p:spPr>
      </p:pic>
      <p:pic>
        <p:nvPicPr>
          <p:cNvPr id="8" name="图片 7"/>
          <p:cNvPicPr>
            <a:picLocks noChangeAspect="1"/>
          </p:cNvPicPr>
          <p:nvPr/>
        </p:nvPicPr>
        <p:blipFill>
          <a:blip r:embed="rId2"/>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p>
            <a:r>
              <a:rPr lang="zh-CN" altLang="en-US" sz="3200" b="1" dirty="0" smtClean="0">
                <a:solidFill>
                  <a:srgbClr val="FF0000"/>
                </a:solidFill>
              </a:rPr>
              <a:t>⑦</a:t>
            </a:r>
            <a:endParaRPr lang="zh-CN" altLang="en-US" sz="3200" b="1" dirty="0" smtClean="0">
              <a:solidFill>
                <a:srgbClr val="FF0000"/>
              </a:solidFill>
            </a:endParaRPr>
          </a:p>
        </p:txBody>
      </p:sp>
      <p:pic>
        <p:nvPicPr>
          <p:cNvPr id="9" name="图片 8"/>
          <p:cNvPicPr>
            <a:picLocks noChangeAspect="1"/>
          </p:cNvPicPr>
          <p:nvPr/>
        </p:nvPicPr>
        <p:blipFill>
          <a:blip r:embed="rId3"/>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157345" y="926465"/>
            <a:ext cx="3596640" cy="2739390"/>
          </a:xfrm>
          <a:prstGeom prst="rect">
            <a:avLst/>
          </a:prstGeom>
        </p:spPr>
      </p:pic>
      <p:pic>
        <p:nvPicPr>
          <p:cNvPr id="9" name="图片 8"/>
          <p:cNvPicPr>
            <a:picLocks noChangeAspect="1"/>
          </p:cNvPicPr>
          <p:nvPr/>
        </p:nvPicPr>
        <p:blipFill>
          <a:blip r:embed="rId2"/>
          <a:stretch>
            <a:fillRect/>
          </a:stretch>
        </p:blipFill>
        <p:spPr>
          <a:xfrm>
            <a:off x="354330" y="926465"/>
            <a:ext cx="3548380" cy="2740025"/>
          </a:xfrm>
          <a:prstGeom prst="rect">
            <a:avLst/>
          </a:prstGeom>
        </p:spPr>
      </p:pic>
      <p:pic>
        <p:nvPicPr>
          <p:cNvPr id="7" name="图片 6"/>
          <p:cNvPicPr>
            <a:picLocks noChangeAspect="1"/>
          </p:cNvPicPr>
          <p:nvPr/>
        </p:nvPicPr>
        <p:blipFill>
          <a:blip r:embed="rId3"/>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4"/>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p>
            <a:r>
              <a:rPr lang="zh-CN" altLang="en-US" sz="3200" b="1" dirty="0" smtClean="0">
                <a:solidFill>
                  <a:srgbClr val="FF0000"/>
                </a:solidFill>
              </a:rPr>
              <a:t>⑧</a:t>
            </a:r>
            <a:endParaRPr lang="zh-CN" altLang="en-US" sz="3200" b="1" dirty="0" smtClean="0">
              <a:solidFill>
                <a:srgbClr val="FF0000"/>
              </a:solidFill>
            </a:endParaRPr>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endParaRPr lang="zh-CN" altLang="zh-CN"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908935" y="1078230"/>
            <a:ext cx="8874125" cy="3736975"/>
          </a:xfrm>
          <a:prstGeom prst="rect">
            <a:avLst/>
          </a:prstGeom>
        </p:spPr>
      </p:pic>
      <p:pic>
        <p:nvPicPr>
          <p:cNvPr id="7" name="图片 6"/>
          <p:cNvPicPr>
            <a:picLocks noChangeAspect="1"/>
          </p:cNvPicPr>
          <p:nvPr/>
        </p:nvPicPr>
        <p:blipFill>
          <a:blip r:embed="rId2"/>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a:t>
            </a:r>
            <a:r>
              <a:rPr lang="zh-CN" altLang="en-US" sz="1800" dirty="0">
                <a:solidFill>
                  <a:schemeClr val="bg1"/>
                </a:solidFill>
                <a:latin typeface="微软雅黑" panose="020B0503020204020204" pitchFamily="34" charset="-122"/>
                <a:ea typeface="微软雅黑" panose="020B0503020204020204" pitchFamily="34" charset="-122"/>
                <a:sym typeface="+mn-ea"/>
              </a:rPr>
              <a:t>➤【客服】</a:t>
            </a:r>
            <a:r>
              <a:rPr lang="zh-CN" altLang="en-US" sz="1800" dirty="0">
                <a:solidFill>
                  <a:schemeClr val="bg1"/>
                </a:solidFill>
                <a:latin typeface="微软雅黑" panose="020B0503020204020204" pitchFamily="34" charset="-122"/>
                <a:ea typeface="微软雅黑" panose="020B0503020204020204" pitchFamily="34" charset="-122"/>
                <a:sym typeface="+mn-ea"/>
              </a:rPr>
              <a:t>，</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15151899979</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ChangeAspect="1"/>
          </p:cNvPicPr>
          <p:nvPr>
            <p:ph idx="1"/>
            <p:custDataLst>
              <p:tags r:id="rId1"/>
            </p:custDataLst>
          </p:nvPr>
        </p:nvPicPr>
        <p:blipFill>
          <a:blip r:embed="rId2"/>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3143250" y="1301750"/>
            <a:ext cx="2212975" cy="4565650"/>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5799455" y="1301750"/>
            <a:ext cx="2212340" cy="4565650"/>
          </a:xfrm>
          <a:prstGeom prst="rect">
            <a:avLst/>
          </a:prstGeom>
        </p:spPr>
      </p:pic>
    </p:spTree>
    <p:custDataLst>
      <p:tags r:id="rId7"/>
    </p:custData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1"/>
          <a:srcRect/>
          <a:stretch>
            <a:fillRect/>
          </a:stretch>
        </p:blipFill>
        <p:spPr bwMode="auto">
          <a:xfrm>
            <a:off x="206547" y="226604"/>
            <a:ext cx="2030965" cy="806983"/>
          </a:xfrm>
          <a:prstGeom prst="rect">
            <a:avLst/>
          </a:prstGeom>
          <a:noFill/>
          <a:ln w="9525">
            <a:noFill/>
            <a:miter lim="800000"/>
            <a:headEnd/>
            <a:tailEnd/>
          </a:ln>
        </p:spPr>
      </p:pic>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1"/>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endParaRPr lang="zh-CN" altLang="en-US" sz="2800" b="1" dirty="0">
              <a:latin typeface="微软雅黑" panose="020B0503020204020204" pitchFamily="34" charset="-122"/>
            </a:endParaRP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endParaRPr lang="zh-CN" altLang="en-US" sz="2400" dirty="0" smtClean="0">
              <a:solidFill>
                <a:srgbClr val="FF0000"/>
              </a:solidFill>
              <a:latin typeface="微软雅黑" panose="020B0503020204020204" pitchFamily="34" charset="-122"/>
            </a:endParaRP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endParaRPr lang="zh-CN" altLang="en-US" sz="1800" dirty="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endParaRPr lang="zh-CN" altLang="en-US" sz="1800" dirty="0" smtClean="0">
              <a:solidFill>
                <a:schemeClr val="bg1"/>
              </a:solidFill>
              <a:latin typeface="微软雅黑" panose="020B0503020204020204" pitchFamily="34" charset="-122"/>
              <a:sym typeface="+mn-ea"/>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endParaRPr lang="zh-CN" altLang="en-US" sz="1800" dirty="0" smtClean="0">
              <a:solidFill>
                <a:schemeClr val="bg1"/>
              </a:solidFill>
              <a:latin typeface="微软雅黑" panose="020B0503020204020204" pitchFamily="34" charset="-122"/>
            </a:endParaRP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nvPicPr>
        <p:blipFill>
          <a:blip r:embed="rId2"/>
          <a:stretch>
            <a:fillRect/>
          </a:stretch>
        </p:blipFill>
        <p:spPr>
          <a:xfrm>
            <a:off x="7879715" y="828675"/>
            <a:ext cx="2355215" cy="4047490"/>
          </a:xfrm>
          <a:prstGeom prst="rect">
            <a:avLst/>
          </a:prstGeom>
        </p:spPr>
      </p:pic>
      <p:pic>
        <p:nvPicPr>
          <p:cNvPr id="8" name="图片 7"/>
          <p:cNvPicPr>
            <a:picLocks noChangeAspect="1"/>
          </p:cNvPicPr>
          <p:nvPr/>
        </p:nvPicPr>
        <p:blipFill>
          <a:blip r:embed="rId3"/>
          <a:stretch>
            <a:fillRect/>
          </a:stretch>
        </p:blipFill>
        <p:spPr>
          <a:xfrm>
            <a:off x="1272540" y="828675"/>
            <a:ext cx="2364105" cy="4046855"/>
          </a:xfrm>
          <a:prstGeom prst="rect">
            <a:avLst/>
          </a:prstGeom>
        </p:spPr>
      </p:pic>
      <p:sp>
        <p:nvSpPr>
          <p:cNvPr id="10" name="文本框 9"/>
          <p:cNvSpPr txBox="1"/>
          <p:nvPr/>
        </p:nvSpPr>
        <p:spPr>
          <a:xfrm>
            <a:off x="720725" y="859155"/>
            <a:ext cx="551815" cy="583565"/>
          </a:xfrm>
          <a:prstGeom prst="rect">
            <a:avLst/>
          </a:prstGeom>
          <a:noFill/>
        </p:spPr>
        <p:txBody>
          <a:bodyPr wrap="square" rtlCol="0">
            <a:spAutoFit/>
          </a:bodyPr>
          <a:p>
            <a:r>
              <a:rPr lang="zh-CN" altLang="en-US" sz="3200">
                <a:solidFill>
                  <a:srgbClr val="FF0000"/>
                </a:solidFill>
              </a:rPr>
              <a:t>①</a:t>
            </a:r>
            <a:endParaRPr lang="zh-CN" altLang="en-US" sz="3200">
              <a:solidFill>
                <a:srgbClr val="FF0000"/>
              </a:solidFill>
            </a:endParaRPr>
          </a:p>
        </p:txBody>
      </p:sp>
      <p:sp>
        <p:nvSpPr>
          <p:cNvPr id="11" name="文本框 10"/>
          <p:cNvSpPr txBox="1"/>
          <p:nvPr/>
        </p:nvSpPr>
        <p:spPr>
          <a:xfrm>
            <a:off x="4209415" y="859155"/>
            <a:ext cx="551815" cy="583565"/>
          </a:xfrm>
          <a:prstGeom prst="rect">
            <a:avLst/>
          </a:prstGeom>
          <a:noFill/>
        </p:spPr>
        <p:txBody>
          <a:bodyPr wrap="square" rtlCol="0">
            <a:spAutoFit/>
          </a:bodyPr>
          <a:p>
            <a:r>
              <a:rPr lang="zh-CN" altLang="en-US" sz="3200">
                <a:solidFill>
                  <a:srgbClr val="FF0000"/>
                </a:solidFill>
              </a:rPr>
              <a:t>②</a:t>
            </a:r>
            <a:endParaRPr lang="zh-CN" altLang="en-US" sz="3200">
              <a:solidFill>
                <a:srgbClr val="FF0000"/>
              </a:solidFill>
            </a:endParaRPr>
          </a:p>
        </p:txBody>
      </p:sp>
      <p:sp>
        <p:nvSpPr>
          <p:cNvPr id="12" name="文本框 11"/>
          <p:cNvSpPr txBox="1"/>
          <p:nvPr/>
        </p:nvSpPr>
        <p:spPr>
          <a:xfrm>
            <a:off x="7327900" y="859155"/>
            <a:ext cx="551815" cy="583565"/>
          </a:xfrm>
          <a:prstGeom prst="rect">
            <a:avLst/>
          </a:prstGeom>
          <a:noFill/>
        </p:spPr>
        <p:txBody>
          <a:bodyPr wrap="square" rtlCol="0">
            <a:spAutoFit/>
          </a:bodyPr>
          <a:p>
            <a:r>
              <a:rPr lang="zh-CN" altLang="en-US" sz="3200">
                <a:solidFill>
                  <a:srgbClr val="FF0000"/>
                </a:solidFill>
              </a:rPr>
              <a:t>③</a:t>
            </a:r>
            <a:endParaRPr lang="zh-CN" altLang="en-US" sz="3200">
              <a:solidFill>
                <a:srgbClr val="FF0000"/>
              </a:solidFill>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1"/>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endParaRPr lang="zh-CN" altLang="en-US" sz="1800" dirty="0" smtClean="0">
              <a:solidFill>
                <a:schemeClr val="bg1"/>
              </a:solidFill>
              <a:latin typeface="微软雅黑" panose="020B0503020204020204" pitchFamily="34" charset="-122"/>
              <a:sym typeface="+mn-ea"/>
            </a:endParaRP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p>
            <a:r>
              <a:rPr lang="zh-CN" altLang="en-US"/>
              <a:t>点击【新用户注册】</a:t>
            </a:r>
            <a:endParaRPr lang="zh-CN" altLang="en-US"/>
          </a:p>
        </p:txBody>
      </p:sp>
      <p:pic>
        <p:nvPicPr>
          <p:cNvPr id="13" name="图片 12" descr="9AE7669200FD1F8D15FE2CA298840C91"/>
          <p:cNvPicPr>
            <a:picLocks noChangeAspect="1"/>
          </p:cNvPicPr>
          <p:nvPr/>
        </p:nvPicPr>
        <p:blipFill>
          <a:blip r:embed="rId2"/>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3"/>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p>
            <a:r>
              <a:rPr lang="zh-CN" altLang="en-US"/>
              <a:t>点击【手机验证码登录】</a:t>
            </a:r>
            <a:endParaRPr lang="zh-CN" altLang="en-US"/>
          </a:p>
        </p:txBody>
      </p:sp>
      <p:sp>
        <p:nvSpPr>
          <p:cNvPr id="21" name="文本框 20"/>
          <p:cNvSpPr txBox="1"/>
          <p:nvPr/>
        </p:nvSpPr>
        <p:spPr>
          <a:xfrm>
            <a:off x="3276600" y="1880235"/>
            <a:ext cx="1455420" cy="2861310"/>
          </a:xfrm>
          <a:prstGeom prst="rect">
            <a:avLst/>
          </a:prstGeom>
          <a:noFill/>
        </p:spPr>
        <p:txBody>
          <a:bodyPr wrap="square" rtlCol="0">
            <a:spAutoFit/>
          </a:bodyPr>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endParaRPr lang="zh-CN" altLang="en-US" b="1" dirty="0" smtClean="0">
              <a:solidFill>
                <a:srgbClr val="FF0000"/>
              </a:solidFill>
              <a:latin typeface="微软雅黑" panose="020B0503020204020204" pitchFamily="34" charset="-122"/>
              <a:sym typeface="+mn-ea"/>
            </a:endParaRP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endParaRPr lang="zh-CN" altLang="en-US" b="1" dirty="0" smtClean="0">
              <a:solidFill>
                <a:srgbClr val="FF0000"/>
              </a:solidFill>
              <a:latin typeface="微软雅黑" panose="020B0503020204020204" pitchFamily="34" charset="-122"/>
              <a:sym typeface="+mn-ea"/>
            </a:endParaRP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p>
            <a:r>
              <a:rPr lang="zh-CN" altLang="en-US"/>
              <a:t>如果手机号之前注册过，点击【登录】会直接登录成功，不会出现该页面</a:t>
            </a:r>
            <a:endParaRPr lang="zh-CN" altLang="en-US"/>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621905" y="1029335"/>
            <a:ext cx="2533015" cy="3990340"/>
          </a:xfrm>
          <a:prstGeom prst="rect">
            <a:avLst/>
          </a:prstGeom>
        </p:spPr>
      </p:pic>
      <p:pic>
        <p:nvPicPr>
          <p:cNvPr id="2" name="图片 1"/>
          <p:cNvPicPr>
            <a:picLocks noChangeAspect="1"/>
          </p:cNvPicPr>
          <p:nvPr/>
        </p:nvPicPr>
        <p:blipFill>
          <a:blip r:embed="rId2"/>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endParaRPr lang="zh-CN" altLang="en-US" sz="2800" b="1" dirty="0">
              <a:solidFill>
                <a:srgbClr val="FF0000"/>
              </a:solidFill>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首次登录注册的的同学，然后按照提示输入学校机构码1476：选择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p>
            <a:r>
              <a:rPr lang="zh-CN" altLang="en-US"/>
              <a:t>输入学校以后点击【下一步】进入【信息验证】界面：</a:t>
            </a:r>
            <a:endParaRPr lang="zh-CN" altLang="en-US"/>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p>
            <a:pPr algn="ctr"/>
            <a:r>
              <a:rPr lang="zh-CN" altLang="en-US" b="1" dirty="0">
                <a:solidFill>
                  <a:srgbClr val="FF0000"/>
                </a:solidFill>
                <a:latin typeface="黑体" panose="02010609060101010101" charset="-122"/>
                <a:ea typeface="黑体" panose="02010609060101010101" charset="-122"/>
              </a:rPr>
              <a:t>若首次登录，该步骤不可跳过（身份绑定</a:t>
            </a:r>
            <a:r>
              <a:rPr lang="zh-CN" altLang="en-US" b="1" dirty="0">
                <a:solidFill>
                  <a:srgbClr val="FF0000"/>
                </a:solidFill>
                <a:latin typeface="黑体" panose="02010609060101010101" charset="-122"/>
                <a:ea typeface="黑体" panose="02010609060101010101" charset="-122"/>
              </a:rPr>
              <a:t>）</a:t>
            </a:r>
            <a:endParaRPr lang="zh-CN" altLang="en-US" b="1" dirty="0">
              <a:solidFill>
                <a:srgbClr val="FF0000"/>
              </a:solidFill>
              <a:latin typeface="黑体" panose="02010609060101010101" charset="-122"/>
              <a:ea typeface="黑体" panose="02010609060101010101" charset="-122"/>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endParaRPr lang="zh-CN" altLang="en-US" sz="2800" b="1" dirty="0" smtClean="0">
              <a:solidFill>
                <a:srgbClr val="FF0000"/>
              </a:solidFill>
              <a:latin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753745" y="900430"/>
            <a:ext cx="2684145" cy="4622800"/>
          </a:xfrm>
          <a:prstGeom prst="rect">
            <a:avLst/>
          </a:prstGeom>
        </p:spPr>
      </p:pic>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6" name="矩形 5"/>
          <p:cNvSpPr/>
          <p:nvPr/>
        </p:nvSpPr>
        <p:spPr>
          <a:xfrm>
            <a:off x="1358900" y="1329690"/>
            <a:ext cx="2079625" cy="5842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CC5CDC8B513E4FED987246AD0598CB41"/>
          <p:cNvPicPr>
            <a:picLocks noChangeAspect="1"/>
          </p:cNvPicPr>
          <p:nvPr/>
        </p:nvPicPr>
        <p:blipFill>
          <a:blip r:embed="rId2"/>
          <a:stretch>
            <a:fillRect/>
          </a:stretch>
        </p:blipFill>
        <p:spPr>
          <a:xfrm>
            <a:off x="3842385" y="900430"/>
            <a:ext cx="2687955" cy="4622800"/>
          </a:xfrm>
          <a:prstGeom prst="rect">
            <a:avLst/>
          </a:prstGeom>
        </p:spPr>
      </p:pic>
      <p:sp>
        <p:nvSpPr>
          <p:cNvPr id="4" name="矩形 3"/>
          <p:cNvSpPr/>
          <p:nvPr/>
        </p:nvSpPr>
        <p:spPr>
          <a:xfrm>
            <a:off x="3843020" y="3679190"/>
            <a:ext cx="2687320" cy="4521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92D21514DB6B662683C3B4A5F23C41D6"/>
          <p:cNvPicPr>
            <a:picLocks noChangeAspect="1"/>
          </p:cNvPicPr>
          <p:nvPr/>
        </p:nvPicPr>
        <p:blipFill>
          <a:blip r:embed="rId3"/>
          <a:stretch>
            <a:fillRect/>
          </a:stretch>
        </p:blipFill>
        <p:spPr>
          <a:xfrm>
            <a:off x="7137400" y="900430"/>
            <a:ext cx="2700020" cy="4622800"/>
          </a:xfrm>
          <a:prstGeom prst="rect">
            <a:avLst/>
          </a:prstGeom>
        </p:spPr>
      </p:pic>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endParaRPr lang="zh-CN" altLang="en-US" sz="1800" dirty="0" smtClean="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】，点击【学号</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工号】进行认证，【学校</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单位】填写您的学校名称，【学号</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工号】一栏填写您学校通知的账号。</a:t>
            </a:r>
            <a:endParaRPr lang="en-US" altLang="zh-CN" sz="1800" dirty="0" smtClean="0">
              <a:solidFill>
                <a:schemeClr val="bg1"/>
              </a:solidFill>
              <a:latin typeface="微软雅黑" panose="020B0503020204020204" pitchFamily="34" charset="-122"/>
              <a:sym typeface="+mn-ea"/>
            </a:endParaRPr>
          </a:p>
        </p:txBody>
      </p:sp>
      <p:sp>
        <p:nvSpPr>
          <p:cNvPr id="9" name="矩形 8"/>
          <p:cNvSpPr/>
          <p:nvPr/>
        </p:nvSpPr>
        <p:spPr>
          <a:xfrm>
            <a:off x="7282180" y="1913890"/>
            <a:ext cx="2401570" cy="78041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p>
            <a:r>
              <a:rPr lang="zh-CN" altLang="en-US" b="1">
                <a:solidFill>
                  <a:srgbClr val="FF0000"/>
                </a:solidFill>
              </a:rPr>
              <a:t>注意：</a:t>
            </a:r>
            <a:endParaRPr lang="zh-CN" altLang="en-US" b="1">
              <a:solidFill>
                <a:srgbClr val="FF0000"/>
              </a:solidFill>
            </a:endParaRPr>
          </a:p>
          <a:p>
            <a:r>
              <a:rPr lang="zh-CN" altLang="en-US" b="1">
                <a:solidFill>
                  <a:srgbClr val="FF0000"/>
                </a:solidFill>
              </a:rPr>
              <a:t>单位认证时一定要多次检查自己输入的学校名称和账号。</a:t>
            </a:r>
            <a:endParaRPr lang="zh-CN" altLang="en-US" b="1">
              <a:solidFill>
                <a:srgbClr val="FF0000"/>
              </a:solidFill>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1"/>
          <a:stretch>
            <a:fillRect/>
          </a:stretch>
        </p:blipFill>
        <p:spPr>
          <a:xfrm>
            <a:off x="4613910" y="90106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4784725" y="1864360"/>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点击【确定】以后，您返回页面，再点击头像进入【账号管理】查看，显示您的学校、学号，而且后面没有【未认证】三个字，即为认证成功，然后您可以点击【我】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pic>
        <p:nvPicPr>
          <p:cNvPr id="5" name="图片 4"/>
          <p:cNvPicPr>
            <a:picLocks noChangeAspect="1"/>
          </p:cNvPicPr>
          <p:nvPr/>
        </p:nvPicPr>
        <p:blipFill>
          <a:blip r:embed="rId2"/>
          <a:stretch>
            <a:fillRect/>
          </a:stretch>
        </p:blipFill>
        <p:spPr>
          <a:xfrm>
            <a:off x="8629650" y="901065"/>
            <a:ext cx="2763520" cy="4759325"/>
          </a:xfrm>
          <a:prstGeom prst="rect">
            <a:avLst/>
          </a:prstGeom>
        </p:spPr>
      </p:pic>
      <p:sp>
        <p:nvSpPr>
          <p:cNvPr id="6" name="矩形 5"/>
          <p:cNvSpPr/>
          <p:nvPr/>
        </p:nvSpPr>
        <p:spPr>
          <a:xfrm>
            <a:off x="8629650" y="2519680"/>
            <a:ext cx="2762885" cy="4521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3" name="图片 12"/>
          <p:cNvPicPr>
            <a:picLocks noChangeAspect="1"/>
          </p:cNvPicPr>
          <p:nvPr/>
        </p:nvPicPr>
        <p:blipFill>
          <a:blip r:embed="rId3"/>
          <a:stretch>
            <a:fillRect/>
          </a:stretch>
        </p:blipFill>
        <p:spPr>
          <a:xfrm>
            <a:off x="700405" y="901065"/>
            <a:ext cx="2713990" cy="4686300"/>
          </a:xfrm>
          <a:prstGeom prst="rect">
            <a:avLst/>
          </a:prstGeom>
        </p:spPr>
      </p:pic>
      <p:sp>
        <p:nvSpPr>
          <p:cNvPr id="9" name="矩形 8"/>
          <p:cNvSpPr/>
          <p:nvPr/>
        </p:nvSpPr>
        <p:spPr>
          <a:xfrm>
            <a:off x="10789285" y="520446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4613910" y="520446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nvSpPr>
        <p:spPr>
          <a:xfrm>
            <a:off x="681355" y="3340735"/>
            <a:ext cx="2733040" cy="88582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fade thruBlk="1"/>
  </p:transition>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SLIDE_MODEL_TYPE" val="dynamicNum"/>
</p:tagLst>
</file>

<file path=ppt/tags/tag14.xml><?xml version="1.0" encoding="utf-8"?>
<p:tagLst xmlns:p="http://schemas.openxmlformats.org/presentationml/2006/main">
  <p:tag name="COMMONDATA" val="eyJoZGlkIjoiNDA4MGZjNTMzYjk4ODJjNTM2YjFmY2VjYjlhNDllNjAifQ=="/>
  <p:tag name="KSO_WPP_MARK_KEY" val="c45c7f12-7ca0-4776-b139-224b2c6e9ee3"/>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SLIDE_MODEL_TYPE" val="dynamicNum"/>
</p:tagLst>
</file>

<file path=ppt/tags/tag6.xml><?xml version="1.0" encoding="utf-8"?>
<p:tagLst xmlns:p="http://schemas.openxmlformats.org/presentationml/2006/main">
  <p:tag name="KSO_WM_SLIDE_MODEL_TYPE" val="dynamicNum"/>
</p:tagLst>
</file>

<file path=ppt/tags/tag7.xml><?xml version="1.0" encoding="utf-8"?>
<p:tagLst xmlns:p="http://schemas.openxmlformats.org/presentationml/2006/main">
  <p:tag name="KSO_WM_SLIDE_MODEL_TYPE" val="dynamicNum"/>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SLIDE_MODEL_TYPE" val="dynamicNum"/>
</p:tagLst>
</file>

<file path=ppt/theme/theme1.xml><?xml version="1.0" encoding="utf-8"?>
<a:theme xmlns:a="http://schemas.openxmlformats.org/drawingml/2006/main" name="新浪微博：@注龙">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6915</Words>
  <Application>WPS 演示</Application>
  <PresentationFormat>宽屏</PresentationFormat>
  <Paragraphs>295</Paragraphs>
  <Slides>39</Slides>
  <Notes>29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39</vt:i4>
      </vt:variant>
    </vt:vector>
  </HeadingPairs>
  <TitlesOfParts>
    <vt:vector size="49" baseType="lpstr">
      <vt:lpstr>Arial</vt:lpstr>
      <vt:lpstr>宋体</vt:lpstr>
      <vt:lpstr>Wingdings</vt:lpstr>
      <vt:lpstr>Calibri</vt:lpstr>
      <vt:lpstr>微软雅黑</vt:lpstr>
      <vt:lpstr>Wingdings</vt:lpstr>
      <vt:lpstr>黑体</vt:lpstr>
      <vt:lpstr>Arial Unicode MS</vt:lpstr>
      <vt:lpstr>Calibri</vt:lpstr>
      <vt:lpstr>新浪微博：@注龙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Peter-冯</dc:creator>
  <cp:lastModifiedBy>dabaipang</cp:lastModifiedBy>
  <cp:revision>286</cp:revision>
  <dcterms:created xsi:type="dcterms:W3CDTF">2013-10-08T09:05:00Z</dcterms:created>
  <dcterms:modified xsi:type="dcterms:W3CDTF">2023-09-06T07:28:17Z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向天歌官方免费模板01：蓝灰配色年终工作总结模板.ppt</vt:lpwstr>
  </property>
  <property fmtid="{D5CDD505-2E9C-101B-9397-08002B2CF9AE}" pid="3" name="fileid">
    <vt:lpwstr>719222</vt:lpwstr>
  </property>
  <property fmtid="{D5CDD505-2E9C-101B-9397-08002B2CF9AE}" pid="4" name="KSOProductBuildVer">
    <vt:lpwstr>2052-11.1.0.14309</vt:lpwstr>
  </property>
  <property fmtid="{D5CDD505-2E9C-101B-9397-08002B2CF9AE}" pid="5" name="ICV">
    <vt:lpwstr>1DF715AD11B2402CAC9D7D3FBF2CCE70_12</vt:lpwstr>
  </property>
</Properties>
</file>